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String ears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44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metal clamp makes a sound when it is tapped gently.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595891" y="1611642"/>
            <a:ext cx="4278249" cy="3410435"/>
            <a:chOff x="2595891" y="1611642"/>
            <a:chExt cx="4278249" cy="3410435"/>
          </a:xfrm>
        </p:grpSpPr>
        <p:grpSp>
          <p:nvGrpSpPr>
            <p:cNvPr id="6" name="Group 5"/>
            <p:cNvGrpSpPr/>
            <p:nvPr/>
          </p:nvGrpSpPr>
          <p:grpSpPr>
            <a:xfrm>
              <a:off x="2706321" y="1611642"/>
              <a:ext cx="1099964" cy="1816820"/>
              <a:chOff x="2269605" y="1679848"/>
              <a:chExt cx="1099964" cy="1816820"/>
            </a:xfrm>
            <a:scene3d>
              <a:camera prst="orthographicFront">
                <a:rot lat="3600000" lon="0" rev="0"/>
              </a:camera>
              <a:lightRig rig="threePt" dir="t"/>
            </a:scene3d>
          </p:grpSpPr>
          <p:grpSp>
            <p:nvGrpSpPr>
              <p:cNvPr id="28" name="Group 27"/>
              <p:cNvGrpSpPr/>
              <p:nvPr/>
            </p:nvGrpSpPr>
            <p:grpSpPr>
              <a:xfrm>
                <a:off x="2297009" y="1679848"/>
                <a:ext cx="1072560" cy="1816820"/>
                <a:chOff x="2780039" y="1595667"/>
                <a:chExt cx="1072560" cy="1816820"/>
              </a:xfrm>
            </p:grpSpPr>
            <p:sp>
              <p:nvSpPr>
                <p:cNvPr id="30" name="Rounded Rectangle 29"/>
                <p:cNvSpPr/>
                <p:nvPr/>
              </p:nvSpPr>
              <p:spPr>
                <a:xfrm rot="2413391">
                  <a:off x="2780039" y="2062578"/>
                  <a:ext cx="250166" cy="151431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ounded Rectangle 30"/>
                <p:cNvSpPr/>
                <p:nvPr/>
              </p:nvSpPr>
              <p:spPr>
                <a:xfrm rot="2413391">
                  <a:off x="2901038" y="2220816"/>
                  <a:ext cx="250166" cy="151431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ounded Rectangle 31"/>
                <p:cNvSpPr/>
                <p:nvPr/>
              </p:nvSpPr>
              <p:spPr>
                <a:xfrm rot="2413391">
                  <a:off x="3053312" y="2389127"/>
                  <a:ext cx="250166" cy="151431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Rounded Rectangle 32"/>
                <p:cNvSpPr/>
                <p:nvPr/>
              </p:nvSpPr>
              <p:spPr>
                <a:xfrm rot="2413391">
                  <a:off x="3520507" y="2135173"/>
                  <a:ext cx="250166" cy="542312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Rounded Rectangle 33"/>
                <p:cNvSpPr/>
                <p:nvPr/>
              </p:nvSpPr>
              <p:spPr>
                <a:xfrm rot="2413391">
                  <a:off x="3019336" y="2237276"/>
                  <a:ext cx="250166" cy="1175211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Rounded Rectangle 34"/>
                <p:cNvSpPr/>
                <p:nvPr/>
              </p:nvSpPr>
              <p:spPr>
                <a:xfrm rot="18801472">
                  <a:off x="2926161" y="1566864"/>
                  <a:ext cx="897636" cy="955241"/>
                </a:xfrm>
                <a:prstGeom prst="roundRect">
                  <a:avLst>
                    <a:gd name="adj" fmla="val 36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 rot="18851160">
                  <a:off x="3252022" y="2368184"/>
                  <a:ext cx="396815" cy="2138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Round Same Side Corner Rectangle 28"/>
              <p:cNvSpPr/>
              <p:nvPr/>
            </p:nvSpPr>
            <p:spPr>
              <a:xfrm rot="13130320">
                <a:off x="2269605" y="3124602"/>
                <a:ext cx="173254" cy="281521"/>
              </a:xfrm>
              <a:prstGeom prst="round2SameRect">
                <a:avLst>
                  <a:gd name="adj1" fmla="val 4882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 flipH="1">
              <a:off x="4846292" y="1640613"/>
              <a:ext cx="1101600" cy="1816820"/>
              <a:chOff x="2269605" y="1679848"/>
              <a:chExt cx="1099964" cy="1816820"/>
            </a:xfrm>
            <a:scene3d>
              <a:camera prst="orthographicFront">
                <a:rot lat="3600000" lon="0" rev="0"/>
              </a:camera>
              <a:lightRig rig="threePt" dir="t"/>
            </a:scene3d>
          </p:grpSpPr>
          <p:grpSp>
            <p:nvGrpSpPr>
              <p:cNvPr id="18" name="Group 17"/>
              <p:cNvGrpSpPr/>
              <p:nvPr/>
            </p:nvGrpSpPr>
            <p:grpSpPr>
              <a:xfrm>
                <a:off x="2297009" y="1679848"/>
                <a:ext cx="1072560" cy="1816820"/>
                <a:chOff x="2780039" y="1595667"/>
                <a:chExt cx="1072560" cy="1816820"/>
              </a:xfrm>
            </p:grpSpPr>
            <p:sp>
              <p:nvSpPr>
                <p:cNvPr id="20" name="Rounded Rectangle 19"/>
                <p:cNvSpPr/>
                <p:nvPr/>
              </p:nvSpPr>
              <p:spPr>
                <a:xfrm rot="2413391">
                  <a:off x="2780039" y="2062578"/>
                  <a:ext cx="250166" cy="151431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ounded Rectangle 20"/>
                <p:cNvSpPr/>
                <p:nvPr/>
              </p:nvSpPr>
              <p:spPr>
                <a:xfrm rot="2413391">
                  <a:off x="2901038" y="2220816"/>
                  <a:ext cx="250166" cy="151431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ounded Rectangle 21"/>
                <p:cNvSpPr/>
                <p:nvPr/>
              </p:nvSpPr>
              <p:spPr>
                <a:xfrm rot="2413391">
                  <a:off x="3053312" y="2389127"/>
                  <a:ext cx="250166" cy="151431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ounded Rectangle 22"/>
                <p:cNvSpPr/>
                <p:nvPr/>
              </p:nvSpPr>
              <p:spPr>
                <a:xfrm rot="2413391">
                  <a:off x="3520507" y="2135173"/>
                  <a:ext cx="250166" cy="542312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ounded Rectangle 23"/>
                <p:cNvSpPr/>
                <p:nvPr/>
              </p:nvSpPr>
              <p:spPr>
                <a:xfrm rot="2413391">
                  <a:off x="3019336" y="2237276"/>
                  <a:ext cx="250166" cy="1175211"/>
                </a:xfrm>
                <a:prstGeom prst="roundRect">
                  <a:avLst>
                    <a:gd name="adj" fmla="val 477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ounded Rectangle 24"/>
                <p:cNvSpPr/>
                <p:nvPr/>
              </p:nvSpPr>
              <p:spPr>
                <a:xfrm rot="18801472">
                  <a:off x="2926161" y="1566864"/>
                  <a:ext cx="897636" cy="955241"/>
                </a:xfrm>
                <a:prstGeom prst="roundRect">
                  <a:avLst>
                    <a:gd name="adj" fmla="val 36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 rot="18851160">
                  <a:off x="3252022" y="2368184"/>
                  <a:ext cx="396815" cy="2138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" name="Round Same Side Corner Rectangle 18"/>
              <p:cNvSpPr/>
              <p:nvPr/>
            </p:nvSpPr>
            <p:spPr>
              <a:xfrm rot="13130320">
                <a:off x="2269605" y="3124602"/>
                <a:ext cx="173254" cy="281521"/>
              </a:xfrm>
              <a:prstGeom prst="round2SameRect">
                <a:avLst>
                  <a:gd name="adj1" fmla="val 4882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595891" y="4284595"/>
              <a:ext cx="4278249" cy="737482"/>
              <a:chOff x="2595891" y="4284595"/>
              <a:chExt cx="4278249" cy="737482"/>
            </a:xfrm>
          </p:grpSpPr>
          <p:sp>
            <p:nvSpPr>
              <p:cNvPr id="13" name="Arc 12"/>
              <p:cNvSpPr/>
              <p:nvPr/>
            </p:nvSpPr>
            <p:spPr>
              <a:xfrm rot="21315337" flipV="1">
                <a:off x="5015836" y="4351897"/>
                <a:ext cx="1687021" cy="442800"/>
              </a:xfrm>
              <a:prstGeom prst="arc">
                <a:avLst>
                  <a:gd name="adj1" fmla="val 10952137"/>
                  <a:gd name="adj2" fmla="val 20505762"/>
                </a:avLst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595891" y="4665736"/>
                <a:ext cx="2476453" cy="4572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Arc 14"/>
              <p:cNvSpPr/>
              <p:nvPr/>
            </p:nvSpPr>
            <p:spPr>
              <a:xfrm rot="21315337">
                <a:off x="4921246" y="4284595"/>
                <a:ext cx="1687021" cy="443391"/>
              </a:xfrm>
              <a:prstGeom prst="arc">
                <a:avLst>
                  <a:gd name="adj1" fmla="val 10952137"/>
                  <a:gd name="adj2" fmla="val 20505762"/>
                </a:avLst>
              </a:prstGeom>
              <a:ln w="762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Arc 15"/>
              <p:cNvSpPr/>
              <p:nvPr/>
            </p:nvSpPr>
            <p:spPr>
              <a:xfrm rot="21315337">
                <a:off x="5187119" y="4578686"/>
                <a:ext cx="1687021" cy="443391"/>
              </a:xfrm>
              <a:prstGeom prst="arc">
                <a:avLst>
                  <a:gd name="adj1" fmla="val 10952137"/>
                  <a:gd name="adj2" fmla="val 20505762"/>
                </a:avLst>
              </a:prstGeom>
              <a:ln w="762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4905016" y="4513487"/>
                <a:ext cx="305159" cy="350219"/>
              </a:xfrm>
              <a:prstGeom prst="line">
                <a:avLst/>
              </a:prstGeom>
              <a:ln w="762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Freeform 8"/>
            <p:cNvSpPr/>
            <p:nvPr/>
          </p:nvSpPr>
          <p:spPr>
            <a:xfrm>
              <a:off x="2851150" y="2602497"/>
              <a:ext cx="305122" cy="2109203"/>
            </a:xfrm>
            <a:custGeom>
              <a:avLst/>
              <a:gdLst>
                <a:gd name="connsiteX0" fmla="*/ 0 w 305122"/>
                <a:gd name="connsiteY0" fmla="*/ 39103 h 2109203"/>
                <a:gd name="connsiteX1" fmla="*/ 0 w 305122"/>
                <a:gd name="connsiteY1" fmla="*/ 39103 h 2109203"/>
                <a:gd name="connsiteX2" fmla="*/ 196850 w 305122"/>
                <a:gd name="connsiteY2" fmla="*/ 13703 h 2109203"/>
                <a:gd name="connsiteX3" fmla="*/ 273050 w 305122"/>
                <a:gd name="connsiteY3" fmla="*/ 51803 h 2109203"/>
                <a:gd name="connsiteX4" fmla="*/ 292100 w 305122"/>
                <a:gd name="connsiteY4" fmla="*/ 64503 h 2109203"/>
                <a:gd name="connsiteX5" fmla="*/ 304800 w 305122"/>
                <a:gd name="connsiteY5" fmla="*/ 102603 h 2109203"/>
                <a:gd name="connsiteX6" fmla="*/ 171450 w 305122"/>
                <a:gd name="connsiteY6" fmla="*/ 489953 h 2109203"/>
                <a:gd name="connsiteX7" fmla="*/ 82550 w 305122"/>
                <a:gd name="connsiteY7" fmla="*/ 216903 h 2109203"/>
                <a:gd name="connsiteX8" fmla="*/ 171450 w 305122"/>
                <a:gd name="connsiteY8" fmla="*/ 502653 h 2109203"/>
                <a:gd name="connsiteX9" fmla="*/ 228600 w 305122"/>
                <a:gd name="connsiteY9" fmla="*/ 489953 h 2109203"/>
                <a:gd name="connsiteX10" fmla="*/ 222250 w 305122"/>
                <a:gd name="connsiteY10" fmla="*/ 515353 h 2109203"/>
                <a:gd name="connsiteX11" fmla="*/ 184150 w 305122"/>
                <a:gd name="connsiteY11" fmla="*/ 509003 h 2109203"/>
                <a:gd name="connsiteX12" fmla="*/ 165100 w 305122"/>
                <a:gd name="connsiteY12" fmla="*/ 496303 h 2109203"/>
                <a:gd name="connsiteX13" fmla="*/ 152400 w 305122"/>
                <a:gd name="connsiteY13" fmla="*/ 477253 h 2109203"/>
                <a:gd name="connsiteX14" fmla="*/ 133350 w 305122"/>
                <a:gd name="connsiteY14" fmla="*/ 470903 h 2109203"/>
                <a:gd name="connsiteX15" fmla="*/ 107950 w 305122"/>
                <a:gd name="connsiteY15" fmla="*/ 477253 h 2109203"/>
                <a:gd name="connsiteX16" fmla="*/ 120650 w 305122"/>
                <a:gd name="connsiteY16" fmla="*/ 496303 h 2109203"/>
                <a:gd name="connsiteX17" fmla="*/ 177800 w 305122"/>
                <a:gd name="connsiteY17" fmla="*/ 502653 h 2109203"/>
                <a:gd name="connsiteX18" fmla="*/ 196850 w 305122"/>
                <a:gd name="connsiteY18" fmla="*/ 2109203 h 2109203"/>
                <a:gd name="connsiteX19" fmla="*/ 196850 w 305122"/>
                <a:gd name="connsiteY19" fmla="*/ 2033003 h 2109203"/>
                <a:gd name="connsiteX20" fmla="*/ 152400 w 305122"/>
                <a:gd name="connsiteY20" fmla="*/ 1982203 h 2109203"/>
                <a:gd name="connsiteX21" fmla="*/ 209550 w 305122"/>
                <a:gd name="connsiteY21" fmla="*/ 2026653 h 2109203"/>
                <a:gd name="connsiteX22" fmla="*/ 222250 w 305122"/>
                <a:gd name="connsiteY22" fmla="*/ 2045703 h 2109203"/>
                <a:gd name="connsiteX23" fmla="*/ 234950 w 305122"/>
                <a:gd name="connsiteY23" fmla="*/ 2026653 h 2109203"/>
                <a:gd name="connsiteX24" fmla="*/ 254000 w 305122"/>
                <a:gd name="connsiteY24" fmla="*/ 2020303 h 2109203"/>
                <a:gd name="connsiteX25" fmla="*/ 273050 w 305122"/>
                <a:gd name="connsiteY25" fmla="*/ 2007603 h 2109203"/>
                <a:gd name="connsiteX26" fmla="*/ 266700 w 305122"/>
                <a:gd name="connsiteY26" fmla="*/ 1988553 h 2109203"/>
                <a:gd name="connsiteX27" fmla="*/ 247650 w 305122"/>
                <a:gd name="connsiteY27" fmla="*/ 2001253 h 2109203"/>
                <a:gd name="connsiteX28" fmla="*/ 222250 w 305122"/>
                <a:gd name="connsiteY28" fmla="*/ 2007603 h 2109203"/>
                <a:gd name="connsiteX29" fmla="*/ 196850 w 305122"/>
                <a:gd name="connsiteY29" fmla="*/ 2026653 h 2109203"/>
                <a:gd name="connsiteX30" fmla="*/ 196850 w 305122"/>
                <a:gd name="connsiteY30" fmla="*/ 2026653 h 210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05122" h="2109203">
                  <a:moveTo>
                    <a:pt x="0" y="39103"/>
                  </a:moveTo>
                  <a:lnTo>
                    <a:pt x="0" y="39103"/>
                  </a:lnTo>
                  <a:cubicBezTo>
                    <a:pt x="86522" y="-14973"/>
                    <a:pt x="44516" y="-2056"/>
                    <a:pt x="196850" y="13703"/>
                  </a:cubicBezTo>
                  <a:cubicBezTo>
                    <a:pt x="227969" y="16922"/>
                    <a:pt x="248281" y="35290"/>
                    <a:pt x="273050" y="51803"/>
                  </a:cubicBezTo>
                  <a:lnTo>
                    <a:pt x="292100" y="64503"/>
                  </a:lnTo>
                  <a:cubicBezTo>
                    <a:pt x="308322" y="88837"/>
                    <a:pt x="304800" y="75921"/>
                    <a:pt x="304800" y="102603"/>
                  </a:cubicBezTo>
                  <a:lnTo>
                    <a:pt x="171450" y="489953"/>
                  </a:lnTo>
                  <a:lnTo>
                    <a:pt x="82550" y="216903"/>
                  </a:lnTo>
                  <a:lnTo>
                    <a:pt x="171450" y="502653"/>
                  </a:lnTo>
                  <a:cubicBezTo>
                    <a:pt x="190500" y="498420"/>
                    <a:pt x="209668" y="485220"/>
                    <a:pt x="228600" y="489953"/>
                  </a:cubicBezTo>
                  <a:cubicBezTo>
                    <a:pt x="237067" y="492070"/>
                    <a:pt x="230272" y="511915"/>
                    <a:pt x="222250" y="515353"/>
                  </a:cubicBezTo>
                  <a:cubicBezTo>
                    <a:pt x="210416" y="520425"/>
                    <a:pt x="196850" y="511120"/>
                    <a:pt x="184150" y="509003"/>
                  </a:cubicBezTo>
                  <a:cubicBezTo>
                    <a:pt x="177800" y="504770"/>
                    <a:pt x="170496" y="501699"/>
                    <a:pt x="165100" y="496303"/>
                  </a:cubicBezTo>
                  <a:cubicBezTo>
                    <a:pt x="159704" y="490907"/>
                    <a:pt x="158359" y="482021"/>
                    <a:pt x="152400" y="477253"/>
                  </a:cubicBezTo>
                  <a:cubicBezTo>
                    <a:pt x="147173" y="473072"/>
                    <a:pt x="139700" y="473020"/>
                    <a:pt x="133350" y="470903"/>
                  </a:cubicBezTo>
                  <a:cubicBezTo>
                    <a:pt x="124883" y="473020"/>
                    <a:pt x="111853" y="469447"/>
                    <a:pt x="107950" y="477253"/>
                  </a:cubicBezTo>
                  <a:cubicBezTo>
                    <a:pt x="104537" y="484079"/>
                    <a:pt x="114691" y="491535"/>
                    <a:pt x="120650" y="496303"/>
                  </a:cubicBezTo>
                  <a:cubicBezTo>
                    <a:pt x="133608" y="506669"/>
                    <a:pt x="167426" y="502653"/>
                    <a:pt x="177800" y="502653"/>
                  </a:cubicBezTo>
                  <a:lnTo>
                    <a:pt x="196850" y="2109203"/>
                  </a:lnTo>
                  <a:lnTo>
                    <a:pt x="196850" y="2033003"/>
                  </a:lnTo>
                  <a:cubicBezTo>
                    <a:pt x="127866" y="1984715"/>
                    <a:pt x="108839" y="1996723"/>
                    <a:pt x="152400" y="1982203"/>
                  </a:cubicBezTo>
                  <a:cubicBezTo>
                    <a:pt x="199117" y="1991546"/>
                    <a:pt x="178163" y="1979573"/>
                    <a:pt x="209550" y="2026653"/>
                  </a:cubicBezTo>
                  <a:lnTo>
                    <a:pt x="222250" y="2045703"/>
                  </a:lnTo>
                  <a:cubicBezTo>
                    <a:pt x="226483" y="2039353"/>
                    <a:pt x="228991" y="2031421"/>
                    <a:pt x="234950" y="2026653"/>
                  </a:cubicBezTo>
                  <a:cubicBezTo>
                    <a:pt x="240177" y="2022472"/>
                    <a:pt x="248013" y="2023296"/>
                    <a:pt x="254000" y="2020303"/>
                  </a:cubicBezTo>
                  <a:cubicBezTo>
                    <a:pt x="260826" y="2016890"/>
                    <a:pt x="266700" y="2011836"/>
                    <a:pt x="273050" y="2007603"/>
                  </a:cubicBezTo>
                  <a:cubicBezTo>
                    <a:pt x="270933" y="2001253"/>
                    <a:pt x="273194" y="1990176"/>
                    <a:pt x="266700" y="1988553"/>
                  </a:cubicBezTo>
                  <a:cubicBezTo>
                    <a:pt x="259296" y="1986702"/>
                    <a:pt x="254665" y="1998247"/>
                    <a:pt x="247650" y="2001253"/>
                  </a:cubicBezTo>
                  <a:cubicBezTo>
                    <a:pt x="239628" y="2004691"/>
                    <a:pt x="230717" y="2005486"/>
                    <a:pt x="222250" y="2007603"/>
                  </a:cubicBezTo>
                  <a:cubicBezTo>
                    <a:pt x="200709" y="2021963"/>
                    <a:pt x="208596" y="2014907"/>
                    <a:pt x="196850" y="2026653"/>
                  </a:cubicBezTo>
                  <a:lnTo>
                    <a:pt x="196850" y="2026653"/>
                  </a:ln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549144" y="2647950"/>
              <a:ext cx="254756" cy="1689100"/>
            </a:xfrm>
            <a:custGeom>
              <a:avLst/>
              <a:gdLst>
                <a:gd name="connsiteX0" fmla="*/ 254756 w 254756"/>
                <a:gd name="connsiteY0" fmla="*/ 19050 h 1689100"/>
                <a:gd name="connsiteX1" fmla="*/ 254756 w 254756"/>
                <a:gd name="connsiteY1" fmla="*/ 19050 h 1689100"/>
                <a:gd name="connsiteX2" fmla="*/ 197606 w 254756"/>
                <a:gd name="connsiteY2" fmla="*/ 6350 h 1689100"/>
                <a:gd name="connsiteX3" fmla="*/ 172206 w 254756"/>
                <a:gd name="connsiteY3" fmla="*/ 0 h 1689100"/>
                <a:gd name="connsiteX4" fmla="*/ 102356 w 254756"/>
                <a:gd name="connsiteY4" fmla="*/ 6350 h 1689100"/>
                <a:gd name="connsiteX5" fmla="*/ 83306 w 254756"/>
                <a:gd name="connsiteY5" fmla="*/ 12700 h 1689100"/>
                <a:gd name="connsiteX6" fmla="*/ 45206 w 254756"/>
                <a:gd name="connsiteY6" fmla="*/ 38100 h 1689100"/>
                <a:gd name="connsiteX7" fmla="*/ 26156 w 254756"/>
                <a:gd name="connsiteY7" fmla="*/ 50800 h 1689100"/>
                <a:gd name="connsiteX8" fmla="*/ 7106 w 254756"/>
                <a:gd name="connsiteY8" fmla="*/ 57150 h 1689100"/>
                <a:gd name="connsiteX9" fmla="*/ 756 w 254756"/>
                <a:gd name="connsiteY9" fmla="*/ 88900 h 1689100"/>
                <a:gd name="connsiteX10" fmla="*/ 108706 w 254756"/>
                <a:gd name="connsiteY10" fmla="*/ 444500 h 1689100"/>
                <a:gd name="connsiteX11" fmla="*/ 197606 w 254756"/>
                <a:gd name="connsiteY11" fmla="*/ 215900 h 1689100"/>
                <a:gd name="connsiteX12" fmla="*/ 108706 w 254756"/>
                <a:gd name="connsiteY12" fmla="*/ 444500 h 1689100"/>
                <a:gd name="connsiteX13" fmla="*/ 45206 w 254756"/>
                <a:gd name="connsiteY13" fmla="*/ 431800 h 1689100"/>
                <a:gd name="connsiteX14" fmla="*/ 51556 w 254756"/>
                <a:gd name="connsiteY14" fmla="*/ 457200 h 1689100"/>
                <a:gd name="connsiteX15" fmla="*/ 70606 w 254756"/>
                <a:gd name="connsiteY15" fmla="*/ 463550 h 1689100"/>
                <a:gd name="connsiteX16" fmla="*/ 127756 w 254756"/>
                <a:gd name="connsiteY16" fmla="*/ 457200 h 1689100"/>
                <a:gd name="connsiteX17" fmla="*/ 153156 w 254756"/>
                <a:gd name="connsiteY17" fmla="*/ 463550 h 1689100"/>
                <a:gd name="connsiteX18" fmla="*/ 134106 w 254756"/>
                <a:gd name="connsiteY18" fmla="*/ 469900 h 1689100"/>
                <a:gd name="connsiteX19" fmla="*/ 108706 w 254756"/>
                <a:gd name="connsiteY19" fmla="*/ 463550 h 1689100"/>
                <a:gd name="connsiteX20" fmla="*/ 83306 w 254756"/>
                <a:gd name="connsiteY20" fmla="*/ 1689100 h 1689100"/>
                <a:gd name="connsiteX21" fmla="*/ 83306 w 254756"/>
                <a:gd name="connsiteY21" fmla="*/ 1612900 h 1689100"/>
                <a:gd name="connsiteX22" fmla="*/ 13456 w 254756"/>
                <a:gd name="connsiteY22" fmla="*/ 1606550 h 1689100"/>
                <a:gd name="connsiteX23" fmla="*/ 756 w 254756"/>
                <a:gd name="connsiteY23" fmla="*/ 1587500 h 1689100"/>
                <a:gd name="connsiteX24" fmla="*/ 19806 w 254756"/>
                <a:gd name="connsiteY24" fmla="*/ 1593850 h 1689100"/>
                <a:gd name="connsiteX25" fmla="*/ 76956 w 254756"/>
                <a:gd name="connsiteY25" fmla="*/ 1625600 h 1689100"/>
                <a:gd name="connsiteX26" fmla="*/ 140456 w 254756"/>
                <a:gd name="connsiteY26" fmla="*/ 1612900 h 1689100"/>
                <a:gd name="connsiteX27" fmla="*/ 165856 w 254756"/>
                <a:gd name="connsiteY27" fmla="*/ 1600200 h 1689100"/>
                <a:gd name="connsiteX28" fmla="*/ 184906 w 254756"/>
                <a:gd name="connsiteY28" fmla="*/ 1593850 h 1689100"/>
                <a:gd name="connsiteX29" fmla="*/ 203956 w 254756"/>
                <a:gd name="connsiteY29" fmla="*/ 1574800 h 1689100"/>
                <a:gd name="connsiteX30" fmla="*/ 223006 w 254756"/>
                <a:gd name="connsiteY30" fmla="*/ 1562100 h 1689100"/>
                <a:gd name="connsiteX31" fmla="*/ 172206 w 254756"/>
                <a:gd name="connsiteY31" fmla="*/ 1574800 h 1689100"/>
                <a:gd name="connsiteX32" fmla="*/ 153156 w 254756"/>
                <a:gd name="connsiteY32" fmla="*/ 1593850 h 1689100"/>
                <a:gd name="connsiteX33" fmla="*/ 146806 w 254756"/>
                <a:gd name="connsiteY33" fmla="*/ 1612900 h 1689100"/>
                <a:gd name="connsiteX34" fmla="*/ 121406 w 254756"/>
                <a:gd name="connsiteY34" fmla="*/ 1619250 h 1689100"/>
                <a:gd name="connsiteX35" fmla="*/ 83306 w 254756"/>
                <a:gd name="connsiteY35" fmla="*/ 1625600 h 1689100"/>
                <a:gd name="connsiteX36" fmla="*/ 83306 w 254756"/>
                <a:gd name="connsiteY36" fmla="*/ 1625600 h 168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756" h="1689100">
                  <a:moveTo>
                    <a:pt x="254756" y="19050"/>
                  </a:moveTo>
                  <a:lnTo>
                    <a:pt x="254756" y="19050"/>
                  </a:lnTo>
                  <a:lnTo>
                    <a:pt x="197606" y="6350"/>
                  </a:lnTo>
                  <a:cubicBezTo>
                    <a:pt x="189102" y="4388"/>
                    <a:pt x="180933" y="0"/>
                    <a:pt x="172206" y="0"/>
                  </a:cubicBezTo>
                  <a:cubicBezTo>
                    <a:pt x="148827" y="0"/>
                    <a:pt x="125639" y="4233"/>
                    <a:pt x="102356" y="6350"/>
                  </a:cubicBezTo>
                  <a:cubicBezTo>
                    <a:pt x="96006" y="8467"/>
                    <a:pt x="89157" y="9449"/>
                    <a:pt x="83306" y="12700"/>
                  </a:cubicBezTo>
                  <a:cubicBezTo>
                    <a:pt x="69963" y="20113"/>
                    <a:pt x="57906" y="29633"/>
                    <a:pt x="45206" y="38100"/>
                  </a:cubicBezTo>
                  <a:cubicBezTo>
                    <a:pt x="38856" y="42333"/>
                    <a:pt x="33396" y="48387"/>
                    <a:pt x="26156" y="50800"/>
                  </a:cubicBezTo>
                  <a:lnTo>
                    <a:pt x="7106" y="57150"/>
                  </a:lnTo>
                  <a:cubicBezTo>
                    <a:pt x="-583" y="80216"/>
                    <a:pt x="756" y="69507"/>
                    <a:pt x="756" y="88900"/>
                  </a:cubicBezTo>
                  <a:lnTo>
                    <a:pt x="108706" y="444500"/>
                  </a:lnTo>
                  <a:lnTo>
                    <a:pt x="197606" y="215900"/>
                  </a:lnTo>
                  <a:lnTo>
                    <a:pt x="108706" y="444500"/>
                  </a:lnTo>
                  <a:cubicBezTo>
                    <a:pt x="87539" y="440267"/>
                    <a:pt x="66278" y="427117"/>
                    <a:pt x="45206" y="431800"/>
                  </a:cubicBezTo>
                  <a:cubicBezTo>
                    <a:pt x="36687" y="433693"/>
                    <a:pt x="46104" y="450385"/>
                    <a:pt x="51556" y="457200"/>
                  </a:cubicBezTo>
                  <a:cubicBezTo>
                    <a:pt x="55737" y="462427"/>
                    <a:pt x="64256" y="461433"/>
                    <a:pt x="70606" y="463550"/>
                  </a:cubicBezTo>
                  <a:cubicBezTo>
                    <a:pt x="89656" y="461433"/>
                    <a:pt x="108589" y="457200"/>
                    <a:pt x="127756" y="457200"/>
                  </a:cubicBezTo>
                  <a:cubicBezTo>
                    <a:pt x="136483" y="457200"/>
                    <a:pt x="149253" y="455744"/>
                    <a:pt x="153156" y="463550"/>
                  </a:cubicBezTo>
                  <a:cubicBezTo>
                    <a:pt x="156149" y="469537"/>
                    <a:pt x="140456" y="467783"/>
                    <a:pt x="134106" y="469900"/>
                  </a:cubicBezTo>
                  <a:lnTo>
                    <a:pt x="108706" y="463550"/>
                  </a:lnTo>
                  <a:lnTo>
                    <a:pt x="83306" y="1689100"/>
                  </a:lnTo>
                  <a:lnTo>
                    <a:pt x="83306" y="1612900"/>
                  </a:lnTo>
                  <a:cubicBezTo>
                    <a:pt x="60023" y="1610783"/>
                    <a:pt x="35801" y="1613426"/>
                    <a:pt x="13456" y="1606550"/>
                  </a:cubicBezTo>
                  <a:cubicBezTo>
                    <a:pt x="6162" y="1604306"/>
                    <a:pt x="-2657" y="1594326"/>
                    <a:pt x="756" y="1587500"/>
                  </a:cubicBezTo>
                  <a:cubicBezTo>
                    <a:pt x="3749" y="1581513"/>
                    <a:pt x="13955" y="1590599"/>
                    <a:pt x="19806" y="1593850"/>
                  </a:cubicBezTo>
                  <a:cubicBezTo>
                    <a:pt x="85310" y="1630241"/>
                    <a:pt x="33851" y="1611232"/>
                    <a:pt x="76956" y="1625600"/>
                  </a:cubicBezTo>
                  <a:cubicBezTo>
                    <a:pt x="90125" y="1623405"/>
                    <a:pt x="125300" y="1618584"/>
                    <a:pt x="140456" y="1612900"/>
                  </a:cubicBezTo>
                  <a:cubicBezTo>
                    <a:pt x="149319" y="1609576"/>
                    <a:pt x="157155" y="1603929"/>
                    <a:pt x="165856" y="1600200"/>
                  </a:cubicBezTo>
                  <a:cubicBezTo>
                    <a:pt x="172008" y="1597563"/>
                    <a:pt x="178556" y="1595967"/>
                    <a:pt x="184906" y="1593850"/>
                  </a:cubicBezTo>
                  <a:cubicBezTo>
                    <a:pt x="191256" y="1587500"/>
                    <a:pt x="197057" y="1580549"/>
                    <a:pt x="203956" y="1574800"/>
                  </a:cubicBezTo>
                  <a:cubicBezTo>
                    <a:pt x="209819" y="1569914"/>
                    <a:pt x="230638" y="1562100"/>
                    <a:pt x="223006" y="1562100"/>
                  </a:cubicBezTo>
                  <a:cubicBezTo>
                    <a:pt x="205552" y="1562100"/>
                    <a:pt x="172206" y="1574800"/>
                    <a:pt x="172206" y="1574800"/>
                  </a:cubicBezTo>
                  <a:cubicBezTo>
                    <a:pt x="165856" y="1581150"/>
                    <a:pt x="158137" y="1586378"/>
                    <a:pt x="153156" y="1593850"/>
                  </a:cubicBezTo>
                  <a:cubicBezTo>
                    <a:pt x="149443" y="1599419"/>
                    <a:pt x="152033" y="1608719"/>
                    <a:pt x="146806" y="1612900"/>
                  </a:cubicBezTo>
                  <a:cubicBezTo>
                    <a:pt x="139991" y="1618352"/>
                    <a:pt x="129964" y="1617538"/>
                    <a:pt x="121406" y="1619250"/>
                  </a:cubicBezTo>
                  <a:cubicBezTo>
                    <a:pt x="108781" y="1621775"/>
                    <a:pt x="83306" y="1625600"/>
                    <a:pt x="83306" y="1625600"/>
                  </a:cubicBezTo>
                  <a:lnTo>
                    <a:pt x="83306" y="1625600"/>
                  </a:ln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String ears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dirty="0"/>
              <a:t>What do you think will happen to the sound if you put your fingers in your ears?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Explain why you think this will happen.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4993008" y="1229805"/>
            <a:ext cx="3493529" cy="3837659"/>
            <a:chOff x="4993008" y="1229805"/>
            <a:chExt cx="3493529" cy="3837659"/>
          </a:xfrm>
        </p:grpSpPr>
        <p:grpSp>
          <p:nvGrpSpPr>
            <p:cNvPr id="7" name="Group 6"/>
            <p:cNvGrpSpPr/>
            <p:nvPr/>
          </p:nvGrpSpPr>
          <p:grpSpPr>
            <a:xfrm>
              <a:off x="4993008" y="1229805"/>
              <a:ext cx="3493529" cy="3837659"/>
              <a:chOff x="4993008" y="1229805"/>
              <a:chExt cx="3493529" cy="3837659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993008" y="1229805"/>
                <a:ext cx="3493529" cy="1630392"/>
                <a:chOff x="4993008" y="1229805"/>
                <a:chExt cx="3493529" cy="1630392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5742137" y="1746692"/>
                  <a:ext cx="215661" cy="405441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7510552" y="1746691"/>
                  <a:ext cx="215661" cy="405441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9" name="Group 18"/>
                <p:cNvGrpSpPr/>
                <p:nvPr/>
              </p:nvGrpSpPr>
              <p:grpSpPr>
                <a:xfrm>
                  <a:off x="4993008" y="1604227"/>
                  <a:ext cx="684000" cy="1188000"/>
                  <a:chOff x="2269605" y="1679848"/>
                  <a:chExt cx="1099964" cy="1816820"/>
                </a:xfrm>
                <a:scene3d>
                  <a:camera prst="orthographicFront">
                    <a:rot lat="0" lon="0" rev="8400000"/>
                  </a:camera>
                  <a:lightRig rig="threePt" dir="t"/>
                </a:scene3d>
              </p:grpSpPr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2297009" y="1679848"/>
                    <a:ext cx="1072560" cy="1816820"/>
                    <a:chOff x="2780039" y="1595667"/>
                    <a:chExt cx="1072560" cy="1816820"/>
                  </a:xfrm>
                </p:grpSpPr>
                <p:sp>
                  <p:nvSpPr>
                    <p:cNvPr id="33" name="Rounded Rectangle 32"/>
                    <p:cNvSpPr/>
                    <p:nvPr/>
                  </p:nvSpPr>
                  <p:spPr>
                    <a:xfrm rot="2413391">
                      <a:off x="2780039" y="2062578"/>
                      <a:ext cx="250166" cy="151431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" name="Rounded Rectangle 33"/>
                    <p:cNvSpPr/>
                    <p:nvPr/>
                  </p:nvSpPr>
                  <p:spPr>
                    <a:xfrm rot="2413391">
                      <a:off x="2901038" y="2220816"/>
                      <a:ext cx="250166" cy="151431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" name="Rounded Rectangle 34"/>
                    <p:cNvSpPr/>
                    <p:nvPr/>
                  </p:nvSpPr>
                  <p:spPr>
                    <a:xfrm rot="2413391">
                      <a:off x="3053312" y="2389127"/>
                      <a:ext cx="250166" cy="151431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" name="Rounded Rectangle 35"/>
                    <p:cNvSpPr/>
                    <p:nvPr/>
                  </p:nvSpPr>
                  <p:spPr>
                    <a:xfrm rot="2413391">
                      <a:off x="3520507" y="2135173"/>
                      <a:ext cx="250166" cy="542312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" name="Rounded Rectangle 36"/>
                    <p:cNvSpPr/>
                    <p:nvPr/>
                  </p:nvSpPr>
                  <p:spPr>
                    <a:xfrm rot="2413391">
                      <a:off x="3019336" y="2237276"/>
                      <a:ext cx="250166" cy="1175211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" name="Rounded Rectangle 37"/>
                    <p:cNvSpPr/>
                    <p:nvPr/>
                  </p:nvSpPr>
                  <p:spPr>
                    <a:xfrm rot="18801472">
                      <a:off x="2926161" y="1566864"/>
                      <a:ext cx="897636" cy="955241"/>
                    </a:xfrm>
                    <a:prstGeom prst="roundRect">
                      <a:avLst>
                        <a:gd name="adj" fmla="val 3600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" name="Rectangle 38"/>
                    <p:cNvSpPr/>
                    <p:nvPr/>
                  </p:nvSpPr>
                  <p:spPr>
                    <a:xfrm rot="18851160">
                      <a:off x="3252022" y="2368184"/>
                      <a:ext cx="396815" cy="213845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2" name="Round Same Side Corner Rectangle 31"/>
                  <p:cNvSpPr/>
                  <p:nvPr/>
                </p:nvSpPr>
                <p:spPr>
                  <a:xfrm rot="13130320">
                    <a:off x="2269605" y="3124602"/>
                    <a:ext cx="173254" cy="281521"/>
                  </a:xfrm>
                  <a:prstGeom prst="round2SameRect">
                    <a:avLst>
                      <a:gd name="adj1" fmla="val 48828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0" name="Group 19"/>
                <p:cNvGrpSpPr/>
                <p:nvPr/>
              </p:nvGrpSpPr>
              <p:grpSpPr>
                <a:xfrm flipH="1">
                  <a:off x="7802537" y="1623171"/>
                  <a:ext cx="684000" cy="1188000"/>
                  <a:chOff x="2269605" y="1679848"/>
                  <a:chExt cx="1099964" cy="1816820"/>
                </a:xfrm>
                <a:scene3d>
                  <a:camera prst="orthographicFront">
                    <a:rot lat="0" lon="0" rev="13200000"/>
                  </a:camera>
                  <a:lightRig rig="threePt" dir="t"/>
                </a:scene3d>
              </p:grpSpPr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2297009" y="1679848"/>
                    <a:ext cx="1072560" cy="1816820"/>
                    <a:chOff x="2780039" y="1595667"/>
                    <a:chExt cx="1072560" cy="1816820"/>
                  </a:xfrm>
                </p:grpSpPr>
                <p:sp>
                  <p:nvSpPr>
                    <p:cNvPr id="24" name="Rounded Rectangle 23"/>
                    <p:cNvSpPr/>
                    <p:nvPr/>
                  </p:nvSpPr>
                  <p:spPr>
                    <a:xfrm rot="2413391">
                      <a:off x="2780039" y="2062578"/>
                      <a:ext cx="250166" cy="151431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" name="Rounded Rectangle 24"/>
                    <p:cNvSpPr/>
                    <p:nvPr/>
                  </p:nvSpPr>
                  <p:spPr>
                    <a:xfrm rot="2413391">
                      <a:off x="2901038" y="2220816"/>
                      <a:ext cx="250166" cy="151431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" name="Rounded Rectangle 25"/>
                    <p:cNvSpPr/>
                    <p:nvPr/>
                  </p:nvSpPr>
                  <p:spPr>
                    <a:xfrm rot="2413391">
                      <a:off x="3053312" y="2389127"/>
                      <a:ext cx="250166" cy="151431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" name="Rounded Rectangle 26"/>
                    <p:cNvSpPr/>
                    <p:nvPr/>
                  </p:nvSpPr>
                  <p:spPr>
                    <a:xfrm rot="2413391">
                      <a:off x="3520507" y="2135173"/>
                      <a:ext cx="250166" cy="542312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" name="Rounded Rectangle 27"/>
                    <p:cNvSpPr/>
                    <p:nvPr/>
                  </p:nvSpPr>
                  <p:spPr>
                    <a:xfrm rot="2413391">
                      <a:off x="3019336" y="2237276"/>
                      <a:ext cx="250166" cy="1175211"/>
                    </a:xfrm>
                    <a:prstGeom prst="roundRect">
                      <a:avLst>
                        <a:gd name="adj" fmla="val 47701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" name="Rounded Rectangle 28"/>
                    <p:cNvSpPr/>
                    <p:nvPr/>
                  </p:nvSpPr>
                  <p:spPr>
                    <a:xfrm rot="18801472">
                      <a:off x="2926161" y="1566864"/>
                      <a:ext cx="897636" cy="955241"/>
                    </a:xfrm>
                    <a:prstGeom prst="roundRect">
                      <a:avLst>
                        <a:gd name="adj" fmla="val 3600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ectangle 29"/>
                    <p:cNvSpPr/>
                    <p:nvPr/>
                  </p:nvSpPr>
                  <p:spPr>
                    <a:xfrm rot="18851160">
                      <a:off x="3252022" y="2368184"/>
                      <a:ext cx="396815" cy="213845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3" name="Round Same Side Corner Rectangle 22"/>
                  <p:cNvSpPr/>
                  <p:nvPr/>
                </p:nvSpPr>
                <p:spPr>
                  <a:xfrm rot="13130320">
                    <a:off x="2269605" y="3124602"/>
                    <a:ext cx="173254" cy="281521"/>
                  </a:xfrm>
                  <a:prstGeom prst="round2SameRect">
                    <a:avLst>
                      <a:gd name="adj1" fmla="val 48828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1" name="Smiley Face 20"/>
                <p:cNvSpPr/>
                <p:nvPr/>
              </p:nvSpPr>
              <p:spPr>
                <a:xfrm>
                  <a:off x="5906040" y="1229805"/>
                  <a:ext cx="1656271" cy="1630392"/>
                </a:xfrm>
                <a:prstGeom prst="smileyFace">
                  <a:avLst>
                    <a:gd name="adj" fmla="val 3066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9" name="Picture 8" descr="Screen Clippi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46169" y="4693085"/>
                <a:ext cx="1980044" cy="374379"/>
              </a:xfrm>
              <a:prstGeom prst="rect">
                <a:avLst/>
              </a:prstGeom>
            </p:spPr>
          </p:pic>
          <p:grpSp>
            <p:nvGrpSpPr>
              <p:cNvPr id="10" name="Group 9"/>
              <p:cNvGrpSpPr/>
              <p:nvPr/>
            </p:nvGrpSpPr>
            <p:grpSpPr>
              <a:xfrm>
                <a:off x="5537090" y="1870075"/>
                <a:ext cx="407368" cy="3064234"/>
                <a:chOff x="5537090" y="1870075"/>
                <a:chExt cx="407368" cy="3064234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5564038" y="1871932"/>
                  <a:ext cx="380420" cy="3062377"/>
                </a:xfrm>
                <a:custGeom>
                  <a:avLst/>
                  <a:gdLst>
                    <a:gd name="connsiteX0" fmla="*/ 0 w 380420"/>
                    <a:gd name="connsiteY0" fmla="*/ 0 h 3062377"/>
                    <a:gd name="connsiteX1" fmla="*/ 0 w 380420"/>
                    <a:gd name="connsiteY1" fmla="*/ 0 h 3062377"/>
                    <a:gd name="connsiteX2" fmla="*/ 77637 w 380420"/>
                    <a:gd name="connsiteY2" fmla="*/ 17253 h 3062377"/>
                    <a:gd name="connsiteX3" fmla="*/ 94890 w 380420"/>
                    <a:gd name="connsiteY3" fmla="*/ 43132 h 3062377"/>
                    <a:gd name="connsiteX4" fmla="*/ 112143 w 380420"/>
                    <a:gd name="connsiteY4" fmla="*/ 103517 h 3062377"/>
                    <a:gd name="connsiteX5" fmla="*/ 86264 w 380420"/>
                    <a:gd name="connsiteY5" fmla="*/ 198408 h 3062377"/>
                    <a:gd name="connsiteX6" fmla="*/ 345056 w 380420"/>
                    <a:gd name="connsiteY6" fmla="*/ 3062377 h 3062377"/>
                    <a:gd name="connsiteX7" fmla="*/ 310551 w 380420"/>
                    <a:gd name="connsiteY7" fmla="*/ 2993366 h 3062377"/>
                    <a:gd name="connsiteX8" fmla="*/ 336430 w 380420"/>
                    <a:gd name="connsiteY8" fmla="*/ 2984740 h 3062377"/>
                    <a:gd name="connsiteX9" fmla="*/ 353683 w 380420"/>
                    <a:gd name="connsiteY9" fmla="*/ 3010619 h 3062377"/>
                    <a:gd name="connsiteX10" fmla="*/ 379562 w 380420"/>
                    <a:gd name="connsiteY10" fmla="*/ 2984740 h 3062377"/>
                    <a:gd name="connsiteX11" fmla="*/ 362309 w 380420"/>
                    <a:gd name="connsiteY11" fmla="*/ 3027872 h 3062377"/>
                    <a:gd name="connsiteX12" fmla="*/ 362309 w 380420"/>
                    <a:gd name="connsiteY12" fmla="*/ 3027872 h 306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0420" h="3062377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25879" y="5751"/>
                        <a:pt x="53503" y="6283"/>
                        <a:pt x="77637" y="17253"/>
                      </a:cubicBezTo>
                      <a:cubicBezTo>
                        <a:pt x="87075" y="21543"/>
                        <a:pt x="90253" y="33859"/>
                        <a:pt x="94890" y="43132"/>
                      </a:cubicBezTo>
                      <a:cubicBezTo>
                        <a:pt x="101080" y="55512"/>
                        <a:pt x="109378" y="92455"/>
                        <a:pt x="112143" y="103517"/>
                      </a:cubicBezTo>
                      <a:cubicBezTo>
                        <a:pt x="102877" y="196179"/>
                        <a:pt x="129364" y="176857"/>
                        <a:pt x="86264" y="198408"/>
                      </a:cubicBezTo>
                      <a:lnTo>
                        <a:pt x="345056" y="3062377"/>
                      </a:lnTo>
                      <a:cubicBezTo>
                        <a:pt x="333554" y="3039373"/>
                        <a:pt x="313391" y="3018928"/>
                        <a:pt x="310551" y="2993366"/>
                      </a:cubicBezTo>
                      <a:cubicBezTo>
                        <a:pt x="309547" y="2984329"/>
                        <a:pt x="327987" y="2981363"/>
                        <a:pt x="336430" y="2984740"/>
                      </a:cubicBezTo>
                      <a:cubicBezTo>
                        <a:pt x="346056" y="2988590"/>
                        <a:pt x="347932" y="3001993"/>
                        <a:pt x="353683" y="3010619"/>
                      </a:cubicBezTo>
                      <a:cubicBezTo>
                        <a:pt x="362309" y="3001993"/>
                        <a:pt x="367363" y="2984740"/>
                        <a:pt x="379562" y="2984740"/>
                      </a:cubicBezTo>
                      <a:cubicBezTo>
                        <a:pt x="384893" y="2984740"/>
                        <a:pt x="363695" y="3025099"/>
                        <a:pt x="362309" y="3027872"/>
                      </a:cubicBezTo>
                      <a:lnTo>
                        <a:pt x="362309" y="3027872"/>
                      </a:lnTo>
                    </a:path>
                  </a:pathLst>
                </a:cu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5537090" y="1870075"/>
                  <a:ext cx="35035" cy="15914"/>
                </a:xfrm>
                <a:custGeom>
                  <a:avLst/>
                  <a:gdLst>
                    <a:gd name="connsiteX0" fmla="*/ 35035 w 35035"/>
                    <a:gd name="connsiteY0" fmla="*/ 0 h 15914"/>
                    <a:gd name="connsiteX1" fmla="*/ 35035 w 35035"/>
                    <a:gd name="connsiteY1" fmla="*/ 0 h 15914"/>
                    <a:gd name="connsiteX2" fmla="*/ 9635 w 35035"/>
                    <a:gd name="connsiteY2" fmla="*/ 12700 h 15914"/>
                    <a:gd name="connsiteX3" fmla="*/ 110 w 35035"/>
                    <a:gd name="connsiteY3" fmla="*/ 15875 h 15914"/>
                    <a:gd name="connsiteX4" fmla="*/ 35035 w 35035"/>
                    <a:gd name="connsiteY4" fmla="*/ 0 h 15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035" h="15914">
                      <a:moveTo>
                        <a:pt x="35035" y="0"/>
                      </a:moveTo>
                      <a:lnTo>
                        <a:pt x="35035" y="0"/>
                      </a:lnTo>
                      <a:cubicBezTo>
                        <a:pt x="26568" y="4233"/>
                        <a:pt x="18253" y="8783"/>
                        <a:pt x="9635" y="12700"/>
                      </a:cubicBezTo>
                      <a:cubicBezTo>
                        <a:pt x="6588" y="14085"/>
                        <a:pt x="3217" y="14632"/>
                        <a:pt x="110" y="15875"/>
                      </a:cubicBezTo>
                      <a:cubicBezTo>
                        <a:pt x="-2087" y="16754"/>
                        <a:pt x="29214" y="2646"/>
                        <a:pt x="35035" y="0"/>
                      </a:cubicBez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" name="Freeform 13"/>
              <p:cNvSpPr/>
              <p:nvPr/>
            </p:nvSpPr>
            <p:spPr>
              <a:xfrm>
                <a:off x="7363372" y="2089150"/>
                <a:ext cx="447128" cy="2667000"/>
              </a:xfrm>
              <a:custGeom>
                <a:avLst/>
                <a:gdLst>
                  <a:gd name="connsiteX0" fmla="*/ 447128 w 447128"/>
                  <a:gd name="connsiteY0" fmla="*/ 0 h 2667000"/>
                  <a:gd name="connsiteX1" fmla="*/ 40728 w 447128"/>
                  <a:gd name="connsiteY1" fmla="*/ 2667000 h 2667000"/>
                  <a:gd name="connsiteX2" fmla="*/ 53428 w 447128"/>
                  <a:gd name="connsiteY2" fmla="*/ 2609850 h 2667000"/>
                  <a:gd name="connsiteX3" fmla="*/ 8978 w 447128"/>
                  <a:gd name="connsiteY3" fmla="*/ 2603500 h 2667000"/>
                  <a:gd name="connsiteX4" fmla="*/ 2628 w 447128"/>
                  <a:gd name="connsiteY4" fmla="*/ 2584450 h 2667000"/>
                  <a:gd name="connsiteX5" fmla="*/ 34378 w 447128"/>
                  <a:gd name="connsiteY5" fmla="*/ 2597150 h 2667000"/>
                  <a:gd name="connsiteX6" fmla="*/ 78828 w 447128"/>
                  <a:gd name="connsiteY6" fmla="*/ 2609850 h 2667000"/>
                  <a:gd name="connsiteX7" fmla="*/ 97878 w 447128"/>
                  <a:gd name="connsiteY7" fmla="*/ 2622550 h 2667000"/>
                  <a:gd name="connsiteX8" fmla="*/ 78828 w 447128"/>
                  <a:gd name="connsiteY8" fmla="*/ 2628900 h 2667000"/>
                  <a:gd name="connsiteX9" fmla="*/ 78828 w 447128"/>
                  <a:gd name="connsiteY9" fmla="*/ 2622550 h 2667000"/>
                  <a:gd name="connsiteX10" fmla="*/ 66128 w 447128"/>
                  <a:gd name="connsiteY10" fmla="*/ 2641600 h 2667000"/>
                  <a:gd name="connsiteX11" fmla="*/ 47078 w 447128"/>
                  <a:gd name="connsiteY11" fmla="*/ 2654300 h 2667000"/>
                  <a:gd name="connsiteX12" fmla="*/ 47078 w 447128"/>
                  <a:gd name="connsiteY12" fmla="*/ 2654300 h 2667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7128" h="2667000">
                    <a:moveTo>
                      <a:pt x="447128" y="0"/>
                    </a:moveTo>
                    <a:lnTo>
                      <a:pt x="40728" y="2667000"/>
                    </a:lnTo>
                    <a:cubicBezTo>
                      <a:pt x="44961" y="2647950"/>
                      <a:pt x="62155" y="2627304"/>
                      <a:pt x="53428" y="2609850"/>
                    </a:cubicBezTo>
                    <a:cubicBezTo>
                      <a:pt x="46735" y="2596463"/>
                      <a:pt x="22365" y="2610193"/>
                      <a:pt x="8978" y="2603500"/>
                    </a:cubicBezTo>
                    <a:cubicBezTo>
                      <a:pt x="2991" y="2600507"/>
                      <a:pt x="-3866" y="2586073"/>
                      <a:pt x="2628" y="2584450"/>
                    </a:cubicBezTo>
                    <a:cubicBezTo>
                      <a:pt x="13686" y="2581685"/>
                      <a:pt x="23705" y="2593148"/>
                      <a:pt x="34378" y="2597150"/>
                    </a:cubicBezTo>
                    <a:cubicBezTo>
                      <a:pt x="52598" y="2603982"/>
                      <a:pt x="58812" y="2604846"/>
                      <a:pt x="78828" y="2609850"/>
                    </a:cubicBezTo>
                    <a:cubicBezTo>
                      <a:pt x="85178" y="2614083"/>
                      <a:pt x="97878" y="2614918"/>
                      <a:pt x="97878" y="2622550"/>
                    </a:cubicBezTo>
                    <a:cubicBezTo>
                      <a:pt x="97878" y="2629243"/>
                      <a:pt x="78828" y="2635593"/>
                      <a:pt x="78828" y="2628900"/>
                    </a:cubicBezTo>
                    <a:cubicBezTo>
                      <a:pt x="78828" y="2620694"/>
                      <a:pt x="126711" y="2606589"/>
                      <a:pt x="78828" y="2622550"/>
                    </a:cubicBezTo>
                    <a:cubicBezTo>
                      <a:pt x="74595" y="2628900"/>
                      <a:pt x="71524" y="2636204"/>
                      <a:pt x="66128" y="2641600"/>
                    </a:cubicBezTo>
                    <a:cubicBezTo>
                      <a:pt x="60732" y="2646996"/>
                      <a:pt x="47078" y="2654300"/>
                      <a:pt x="47078" y="2654300"/>
                    </a:cubicBezTo>
                    <a:lnTo>
                      <a:pt x="47078" y="2654300"/>
                    </a:ln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" name="Freeform 39"/>
            <p:cNvSpPr/>
            <p:nvPr/>
          </p:nvSpPr>
          <p:spPr>
            <a:xfrm>
              <a:off x="7790228" y="1893812"/>
              <a:ext cx="45719" cy="209672"/>
            </a:xfrm>
            <a:custGeom>
              <a:avLst/>
              <a:gdLst>
                <a:gd name="connsiteX0" fmla="*/ 47625 w 47625"/>
                <a:gd name="connsiteY0" fmla="*/ 9647 h 209672"/>
                <a:gd name="connsiteX1" fmla="*/ 47625 w 47625"/>
                <a:gd name="connsiteY1" fmla="*/ 9647 h 209672"/>
                <a:gd name="connsiteX2" fmla="*/ 22225 w 47625"/>
                <a:gd name="connsiteY2" fmla="*/ 122 h 209672"/>
                <a:gd name="connsiteX3" fmla="*/ 12700 w 47625"/>
                <a:gd name="connsiteY3" fmla="*/ 3297 h 209672"/>
                <a:gd name="connsiteX4" fmla="*/ 6350 w 47625"/>
                <a:gd name="connsiteY4" fmla="*/ 12822 h 209672"/>
                <a:gd name="connsiteX5" fmla="*/ 0 w 47625"/>
                <a:gd name="connsiteY5" fmla="*/ 35047 h 209672"/>
                <a:gd name="connsiteX6" fmla="*/ 3175 w 47625"/>
                <a:gd name="connsiteY6" fmla="*/ 92197 h 209672"/>
                <a:gd name="connsiteX7" fmla="*/ 6350 w 47625"/>
                <a:gd name="connsiteY7" fmla="*/ 120772 h 209672"/>
                <a:gd name="connsiteX8" fmla="*/ 9525 w 47625"/>
                <a:gd name="connsiteY8" fmla="*/ 152522 h 209672"/>
                <a:gd name="connsiteX9" fmla="*/ 15875 w 47625"/>
                <a:gd name="connsiteY9" fmla="*/ 190622 h 209672"/>
                <a:gd name="connsiteX10" fmla="*/ 25400 w 47625"/>
                <a:gd name="connsiteY10" fmla="*/ 200147 h 209672"/>
                <a:gd name="connsiteX11" fmla="*/ 31750 w 47625"/>
                <a:gd name="connsiteY11" fmla="*/ 209672 h 20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25" h="209672">
                  <a:moveTo>
                    <a:pt x="47625" y="9647"/>
                  </a:moveTo>
                  <a:lnTo>
                    <a:pt x="47625" y="9647"/>
                  </a:lnTo>
                  <a:cubicBezTo>
                    <a:pt x="39158" y="6472"/>
                    <a:pt x="31122" y="1740"/>
                    <a:pt x="22225" y="122"/>
                  </a:cubicBezTo>
                  <a:cubicBezTo>
                    <a:pt x="18932" y="-477"/>
                    <a:pt x="15313" y="1206"/>
                    <a:pt x="12700" y="3297"/>
                  </a:cubicBezTo>
                  <a:cubicBezTo>
                    <a:pt x="9720" y="5681"/>
                    <a:pt x="8057" y="9409"/>
                    <a:pt x="6350" y="12822"/>
                  </a:cubicBezTo>
                  <a:cubicBezTo>
                    <a:pt x="4073" y="17377"/>
                    <a:pt x="1017" y="30978"/>
                    <a:pt x="0" y="35047"/>
                  </a:cubicBezTo>
                  <a:cubicBezTo>
                    <a:pt x="1058" y="54097"/>
                    <a:pt x="1766" y="73170"/>
                    <a:pt x="3175" y="92197"/>
                  </a:cubicBezTo>
                  <a:cubicBezTo>
                    <a:pt x="3883" y="101754"/>
                    <a:pt x="5347" y="111241"/>
                    <a:pt x="6350" y="120772"/>
                  </a:cubicBezTo>
                  <a:cubicBezTo>
                    <a:pt x="7463" y="131350"/>
                    <a:pt x="8350" y="141951"/>
                    <a:pt x="9525" y="152522"/>
                  </a:cubicBezTo>
                  <a:cubicBezTo>
                    <a:pt x="9546" y="152712"/>
                    <a:pt x="12520" y="184751"/>
                    <a:pt x="15875" y="190622"/>
                  </a:cubicBezTo>
                  <a:cubicBezTo>
                    <a:pt x="18103" y="194521"/>
                    <a:pt x="22525" y="196698"/>
                    <a:pt x="25400" y="200147"/>
                  </a:cubicBezTo>
                  <a:cubicBezTo>
                    <a:pt x="27843" y="203078"/>
                    <a:pt x="31750" y="209672"/>
                    <a:pt x="31750" y="209672"/>
                  </a:cubicBezTo>
                </a:path>
              </a:pathLst>
            </a:cu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4155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String ears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/>
              <a:t>Describe how the sound changes.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 smtClean="0"/>
              <a:t>Were </a:t>
            </a:r>
            <a:r>
              <a:rPr lang="en-GB" dirty="0"/>
              <a:t>your prediction and explanation correct?</a:t>
            </a:r>
          </a:p>
          <a:p>
            <a:r>
              <a:rPr lang="en-GB" dirty="0"/>
              <a:t>If not, can you explain what you observed?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b="1" dirty="0"/>
              <a:t>Now have a go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801" y="2160432"/>
            <a:ext cx="2882799" cy="294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4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76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2019-04-09T13:38:54Z</dcterms:created>
  <dcterms:modified xsi:type="dcterms:W3CDTF">2019-04-09T13:44:29Z</dcterms:modified>
</cp:coreProperties>
</file>